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9" r:id="rId2"/>
    <p:sldId id="273" r:id="rId3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/>
    <p:restoredTop sz="93682" autoAdjust="0"/>
  </p:normalViewPr>
  <p:slideViewPr>
    <p:cSldViewPr snapToGrid="0" snapToObjects="1">
      <p:cViewPr varScale="1">
        <p:scale>
          <a:sx n="31" d="100"/>
          <a:sy n="31" d="100"/>
        </p:scale>
        <p:origin x="1096" y="272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-456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22T10:14:18.701" idx="2">
    <p:pos x="11337" y="7892"/>
    <p:text>Is it really NASA? There is probably a group t NASA that did this work... Otherwise I guess it would be UCAR or NSF that creates NetCDF?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jp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jp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JPG"/><Relationship Id="rId19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12129171" y="3614670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/>
              <a:t>scgordon@hdfgroup.org</a:t>
            </a:r>
            <a:r>
              <a:rPr lang="en-US" sz="4000" dirty="0" smtClean="0"/>
              <a:t>), </a:t>
            </a:r>
            <a:r>
              <a:rPr lang="en-US" sz="4000" dirty="0"/>
              <a:t>Ted </a:t>
            </a:r>
            <a:r>
              <a:rPr lang="en-US" sz="4000" dirty="0" smtClean="0"/>
              <a:t>Habermann,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and Lindsay Powers, The HDF Group. Matt Jones, NCEAS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242" y="962430"/>
            <a:ext cx="6889159" cy="3679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756533" y="264494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955898" y="6910163"/>
            <a:ext cx="4343400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how records are selected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332" y="6974796"/>
            <a:ext cx="8686800" cy="629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3332" y="14744675"/>
            <a:ext cx="8686800" cy="629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2525" y="10786380"/>
            <a:ext cx="8686800" cy="62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2525" y="18557461"/>
            <a:ext cx="8686800" cy="629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3332" y="22514554"/>
            <a:ext cx="86868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9298" y="10786380"/>
            <a:ext cx="8686800" cy="629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298" y="18557461"/>
            <a:ext cx="8686800" cy="629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8491" y="6974796"/>
            <a:ext cx="8686800" cy="629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8491" y="14744675"/>
            <a:ext cx="8686800" cy="629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491" y="22514554"/>
            <a:ext cx="8686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The HDF 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11170" y="2883719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>
                <a:hlinkClick r:id="rId3"/>
              </a:rPr>
              <a:t>scgordon@hdfgroup.org</a:t>
            </a:r>
            <a:r>
              <a:rPr lang="en-US" sz="4000" dirty="0" smtClean="0">
                <a:hlinkClick r:id="rId3"/>
              </a:rPr>
              <a:t>)</a:t>
            </a:r>
            <a:r>
              <a:rPr lang="en-US" sz="4000" dirty="0" smtClean="0"/>
              <a:t>, Ted Habermann, and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The HDF Group</a:t>
            </a:r>
            <a:r>
              <a:rPr lang="en-US" sz="4000" dirty="0"/>
              <a:t>. Lindsay Powers, </a:t>
            </a:r>
            <a:r>
              <a:rPr lang="en-US" sz="4000" dirty="0" smtClean="0"/>
              <a:t>USGS  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120" y="1333378"/>
            <a:ext cx="4032658" cy="2153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299" y="20034099"/>
            <a:ext cx="23273522" cy="1263104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142" y="4321860"/>
            <a:ext cx="19861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Communities customize HDF by creating metadata and data structure conventions for describing datatypes that are specific to their </a:t>
            </a:r>
            <a:r>
              <a:rPr lang="en-US" sz="5400" dirty="0" smtClean="0"/>
              <a:t>domain. HDF is foundational to storing, sharing, and reusing data from these communities.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307311" y="31507283"/>
            <a:ext cx="105372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Property Graph inventory map of HDF</a:t>
            </a:r>
            <a:endParaRPr lang="en-US" sz="3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2" y="13438273"/>
            <a:ext cx="2857500" cy="2857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096129" y="11108981"/>
            <a:ext cx="449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Atmospheric </a:t>
            </a:r>
            <a:r>
              <a:rPr lang="en-US" sz="3600" dirty="0" smtClean="0"/>
              <a:t>Science and Oceanography</a:t>
            </a:r>
            <a:endParaRPr lang="en-US" sz="3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29" y="8161584"/>
            <a:ext cx="3457623" cy="34576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065" y="13405699"/>
            <a:ext cx="3043259" cy="25134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019795" y="11537537"/>
            <a:ext cx="357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Earth Observation</a:t>
            </a:r>
            <a:endParaRPr lang="en-US" sz="3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308" y="7861756"/>
            <a:ext cx="6069123" cy="429896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1211972" y="14097499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123903" y="7318498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HDF </a:t>
            </a:r>
            <a:r>
              <a:rPr lang="en-US" dirty="0" smtClean="0"/>
              <a:t>Communities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176" y="11860702"/>
            <a:ext cx="6134100" cy="1320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39" y="14743527"/>
            <a:ext cx="4523355" cy="38771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5588719" y="18700478"/>
            <a:ext cx="2534796" cy="176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hydrography</a:t>
            </a:r>
            <a:endParaRPr lang="en-US" sz="3600" dirty="0"/>
          </a:p>
          <a:p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441" y="20806397"/>
            <a:ext cx="4776412" cy="86292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9129614" y="14076159"/>
            <a:ext cx="5485742" cy="17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Planetary </a:t>
            </a:r>
            <a:r>
              <a:rPr lang="en-US" sz="3600" dirty="0"/>
              <a:t>science</a:t>
            </a:r>
          </a:p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684" y="10824959"/>
            <a:ext cx="3251200" cy="3251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484" y="16259512"/>
            <a:ext cx="2413000" cy="20447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449011" y="14092582"/>
            <a:ext cx="242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Seismology</a:t>
            </a:r>
            <a:endParaRPr lang="en-US" sz="36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37" y="15969249"/>
            <a:ext cx="4496378" cy="26149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65" y="11011720"/>
            <a:ext cx="2904350" cy="290435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2" y="20487657"/>
            <a:ext cx="3958020" cy="15893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5" y="14911075"/>
            <a:ext cx="3853499" cy="25355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4940" y="17436163"/>
            <a:ext cx="16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Ecology</a:t>
            </a:r>
            <a:endParaRPr lang="en-US" sz="3600" dirty="0"/>
          </a:p>
        </p:txBody>
      </p:sp>
      <p:sp>
        <p:nvSpPr>
          <p:cNvPr id="47" name="TextBox 46"/>
          <p:cNvSpPr txBox="1"/>
          <p:nvPr/>
        </p:nvSpPr>
        <p:spPr>
          <a:xfrm>
            <a:off x="45534296" y="23566575"/>
            <a:ext cx="10096300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BAG  </a:t>
            </a:r>
          </a:p>
          <a:p>
            <a:r>
              <a:rPr lang="en-US" sz="3600" dirty="0" smtClean="0"/>
              <a:t>Tabular </a:t>
            </a:r>
            <a:r>
              <a:rPr lang="en-US" sz="3600" dirty="0"/>
              <a:t>metadata</a:t>
            </a:r>
          </a:p>
          <a:p>
            <a:r>
              <a:rPr lang="en-US" sz="3600" dirty="0"/>
              <a:t>Annotations</a:t>
            </a:r>
          </a:p>
          <a:p>
            <a:r>
              <a:rPr lang="en-US" sz="3600" dirty="0"/>
              <a:t>Grids</a:t>
            </a:r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5158076" y="16737589"/>
            <a:ext cx="97145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HDF-EOS</a:t>
            </a:r>
          </a:p>
          <a:p>
            <a:r>
              <a:rPr lang="en-US" sz="3600" dirty="0"/>
              <a:t>Swaths</a:t>
            </a:r>
          </a:p>
          <a:p>
            <a:r>
              <a:rPr lang="en-US" sz="3600" dirty="0"/>
              <a:t>Multi-dimensional Grids</a:t>
            </a:r>
          </a:p>
          <a:p>
            <a:r>
              <a:rPr lang="en-US" sz="3600" dirty="0"/>
              <a:t>Zonal averages</a:t>
            </a:r>
          </a:p>
          <a:p>
            <a:r>
              <a:rPr lang="en-US" sz="3600" dirty="0"/>
              <a:t>Points</a:t>
            </a:r>
          </a:p>
          <a:p>
            <a:endParaRPr lang="en-US" sz="3600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2435821" y="16915854"/>
            <a:ext cx="5366974" cy="4377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err="1" smtClean="0"/>
              <a:t>NetCDF</a:t>
            </a:r>
            <a:r>
              <a:rPr lang="en-US" sz="5400" dirty="0" smtClean="0"/>
              <a:t> / CF</a:t>
            </a:r>
          </a:p>
          <a:p>
            <a:pPr algn="l"/>
            <a:r>
              <a:rPr lang="en-US" sz="3600" dirty="0" smtClean="0"/>
              <a:t>Multi-dimensional Grids</a:t>
            </a:r>
          </a:p>
          <a:p>
            <a:pPr algn="l"/>
            <a:r>
              <a:rPr lang="en-US" sz="3600" dirty="0" smtClean="0"/>
              <a:t>Discrete Sampling Features</a:t>
            </a:r>
          </a:p>
          <a:p>
            <a:endParaRPr lang="en-US" sz="9600" dirty="0" smtClean="0"/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79760" y="19329069"/>
            <a:ext cx="3151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ASDF</a:t>
            </a:r>
          </a:p>
          <a:p>
            <a:endParaRPr lang="en-US" sz="3600" dirty="0"/>
          </a:p>
        </p:txBody>
      </p:sp>
      <p:sp>
        <p:nvSpPr>
          <p:cNvPr id="52" name="TextBox 51"/>
          <p:cNvSpPr txBox="1"/>
          <p:nvPr/>
        </p:nvSpPr>
        <p:spPr>
          <a:xfrm>
            <a:off x="39709036" y="19675221"/>
            <a:ext cx="4852606" cy="259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FITSinHDF</a:t>
            </a:r>
            <a:endParaRPr lang="en-US" sz="5400" dirty="0"/>
          </a:p>
          <a:p>
            <a:r>
              <a:rPr lang="en-US" sz="3600" dirty="0" smtClean="0"/>
              <a:t>Imagery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4940" y="23566575"/>
            <a:ext cx="5718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NEON HDF5</a:t>
            </a:r>
          </a:p>
          <a:p>
            <a:r>
              <a:rPr lang="en-US" sz="3600" dirty="0" smtClean="0"/>
              <a:t>Point Clouds</a:t>
            </a:r>
          </a:p>
          <a:p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5786940" y="3580341"/>
            <a:ext cx="4839786" cy="232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IN23C-1780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9992</TotalTime>
  <Words>244</Words>
  <Application>Microsoft Macintosh PowerPoint</Application>
  <PresentationFormat>Custom</PresentationFormat>
  <Paragraphs>49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222</cp:revision>
  <dcterms:created xsi:type="dcterms:W3CDTF">2015-11-23T22:19:17Z</dcterms:created>
  <dcterms:modified xsi:type="dcterms:W3CDTF">2016-11-22T19:17:00Z</dcterms:modified>
</cp:coreProperties>
</file>